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76" r:id="rId3"/>
    <p:sldId id="277" r:id="rId4"/>
    <p:sldId id="272" r:id="rId5"/>
    <p:sldId id="269" r:id="rId6"/>
    <p:sldId id="257" r:id="rId7"/>
    <p:sldId id="258" r:id="rId8"/>
    <p:sldId id="266" r:id="rId9"/>
    <p:sldId id="263" r:id="rId10"/>
    <p:sldId id="264" r:id="rId11"/>
    <p:sldId id="271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2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1B3112E-7125-4521-B556-A93A48202BFF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DA7D66F-64A3-40DC-889E-97DC8A2DCA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>
    <p:pull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013087"/>
          </a:xfrm>
        </p:spPr>
        <p:txBody>
          <a:bodyPr>
            <a:normAutofit fontScale="90000"/>
          </a:bodyPr>
          <a:lstStyle/>
          <a:p>
            <a:r>
              <a:rPr lang="ru-RU" sz="53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3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Рента: понятие, виды, особенности формирования. </a:t>
            </a:r>
            <a:b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Цена земли.</a:t>
            </a:r>
            <a:b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000108"/>
            <a:ext cx="89297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Тема 8 Земельная рента и доход предпринимателя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28605"/>
            <a:ext cx="857256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Земля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 виды природных ресурсов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которые применяются в производственном процессе: участки земли,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которых располагаются производственные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здания, пахотная земля, леса,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воды, месторождения полезных ископаемых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2357430"/>
            <a:ext cx="82868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ЗЕМЛЯ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СРЕДСТВО ПРОИЗВОДСТВА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Общественная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востребованность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земли в качестве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природного ресурса определяется ее функционированием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средства производства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Земля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непременное условие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производства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-это территориальная основа. Без земельного участка невозможно построить здания и сооружения, организовать производство материальных Благ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-без земли невозможно ведение сельского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хозяйства,транспорта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промышленности</a:t>
            </a:r>
            <a:r>
              <a:rPr lang="ru-RU" sz="2400" dirty="0" smtClean="0"/>
              <a:t>…</a:t>
            </a:r>
          </a:p>
          <a:p>
            <a:endParaRPr lang="ru-RU" sz="2400" dirty="0"/>
          </a:p>
        </p:txBody>
      </p:sp>
    </p:spTree>
  </p:cSld>
  <p:clrMapOvr>
    <a:masterClrMapping/>
  </p:clrMapOvr>
  <p:transition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785794"/>
            <a:ext cx="871543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Особенности земли, как фактора производства</a:t>
            </a:r>
          </a:p>
          <a:p>
            <a:endParaRPr lang="ru-RU" dirty="0" smtClean="0"/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Абсолютно неэластичное предложение </a:t>
            </a:r>
            <a:r>
              <a:rPr lang="ru-RU" dirty="0" smtClean="0"/>
              <a:t>земли, предложение </a:t>
            </a:r>
            <a:r>
              <a:rPr lang="ru-RU" dirty="0" smtClean="0"/>
              <a:t>земли из-за её объективной ограниченности может быть только фиксированным, иными словами, нельзя никаким образом увеличить размеры земельного участка по площади в рамках существующей земельной суши 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Земля - одновременно </a:t>
            </a:r>
            <a:r>
              <a:rPr lang="ru-RU" b="1" dirty="0" smtClean="0">
                <a:solidFill>
                  <a:srgbClr val="C00000"/>
                </a:solidFill>
              </a:rPr>
              <a:t>является средством и предметом труда</a:t>
            </a:r>
            <a:r>
              <a:rPr lang="ru-RU" dirty="0" smtClean="0"/>
              <a:t>. </a:t>
            </a:r>
            <a:r>
              <a:rPr lang="ru-RU" dirty="0" smtClean="0"/>
              <a:t>к </a:t>
            </a:r>
            <a:r>
              <a:rPr lang="ru-RU" dirty="0" smtClean="0"/>
              <a:t>примеру, когда водные ресурсы применяются в производстве электроэнергии, а лесные для производства мебели или в сфере строительства. При этом с другой стороны данный фактор производства используется как предмет приложения трудовых усилий, к примеру, для выращивания зерновых культур. 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Земля </a:t>
            </a:r>
            <a:r>
              <a:rPr lang="ru-RU" b="1" dirty="0" smtClean="0">
                <a:solidFill>
                  <a:srgbClr val="C00000"/>
                </a:solidFill>
              </a:rPr>
              <a:t>имеет неограниченный срок службы </a:t>
            </a:r>
            <a:r>
              <a:rPr lang="ru-RU" dirty="0" smtClean="0"/>
              <a:t>по своему назначению. 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Земля </a:t>
            </a:r>
            <a:r>
              <a:rPr lang="ru-RU" b="1" dirty="0" smtClean="0">
                <a:solidFill>
                  <a:srgbClr val="C00000"/>
                </a:solidFill>
              </a:rPr>
              <a:t>как фактор производства </a:t>
            </a:r>
            <a:r>
              <a:rPr lang="ru-RU" dirty="0" smtClean="0"/>
              <a:t>не представляет собой результат труда, из чего следует, что не имеет фиксированные затраты на её производство 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Для </a:t>
            </a:r>
            <a:r>
              <a:rPr lang="ru-RU" b="1" dirty="0" smtClean="0">
                <a:solidFill>
                  <a:srgbClr val="C00000"/>
                </a:solidFill>
              </a:rPr>
              <a:t>земли, как для фактора производства </a:t>
            </a:r>
            <a:r>
              <a:rPr lang="ru-RU" dirty="0" smtClean="0"/>
              <a:t>характерна объективная </a:t>
            </a:r>
            <a:r>
              <a:rPr lang="ru-RU" dirty="0" err="1" smtClean="0"/>
              <a:t>иммобильность</a:t>
            </a:r>
            <a:r>
              <a:rPr lang="ru-RU" dirty="0" smtClean="0"/>
              <a:t>, иными словами невозможно перемещение данного фактора производства в физическом смысле. 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556792"/>
            <a:ext cx="6858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Цена земли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– это стоимость, отражающая ценность земельного участка, обладающего определенным качеством и географическим расположением, в которой учитывается потенциальный денежный доход за определенный срок окупаемости.</a:t>
            </a:r>
          </a:p>
        </p:txBody>
      </p:sp>
      <p:pic>
        <p:nvPicPr>
          <p:cNvPr id="29698" name="Picture 2" descr="http://www.studfiles.ru/html/2706/485/html_Crrd1tsqHP.a6ZW/htmlconvd-b0TP17_html_fe803e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4429132"/>
            <a:ext cx="4644008" cy="725626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99288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Аренда земли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- это вид землепользования, при котором собственник передает свой участок на определенный срок другому лицу (арендатору) для ведения хозяйства.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арендном договоре предусматривается плата собственнику - арендная плата. Рентные отношения складываются между собственниками земли и арендатором по распределению дохода. Одна его часть - в виде обычной прибыли - присваивается предпринимателем, а другая передается земельному собственнику. </a:t>
            </a: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Рент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излишек (сверхприбыль) над обычной средней прибылью предпринимателя-арендатора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Арендная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плата за землю, как правило, бывает больше ренты, она учитывает, кроме того, процент на капитал, вложенный в имущество землевладельцами. Это могут быть жилые и хозяйственные постройки, ирригационные сооружения, средства связи и т.д. </a:t>
            </a: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Величина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арендной платы - это продукт конкурентных торгов двух сторон: земельного собственника и арендатора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124744"/>
            <a:ext cx="80010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Рента</a:t>
            </a:r>
            <a:r>
              <a:rPr lang="ru-RU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- это регулярно получаемый доход с </a:t>
            </a: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капитала</a:t>
            </a:r>
            <a:r>
              <a:rPr lang="ru-RU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имущества или земли, не требующий предпринимательской </a:t>
            </a: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endParaRPr lang="ru-RU" sz="28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3214686"/>
            <a:ext cx="7358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Рента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 лат.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reddita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уплаченное)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определенная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сумма выплаченная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 пользование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землей. Земельная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рента составляет доход того 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кто владеет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землей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евгения\Desktop\htmlconvd-csq2X2_html_3929827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007704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043608" y="404664"/>
            <a:ext cx="69127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ru-RU" sz="4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земельной ренты</a:t>
            </a:r>
            <a:endParaRPr lang="ru-RU" sz="4400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71480"/>
            <a:ext cx="889248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Абсолютная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(чистая) рента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– её получают все собственники земли, независимо от её качества.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 Э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 та часть дохода предпринимателя – землепользователя, которую он отдаёт в виде арендной платы собственнику земли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Монопольная </a:t>
            </a:r>
            <a:r>
              <a:rPr 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земельная рента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–– это устойчивая добавочная прибыль, образующаяся на некоторых нетипичных землях и присваиваемая земельным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собственником.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происходит с продуктом, который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производится в очень ограниченном количестве. 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Это происходит потому, что земель, на которых он может быть произведен,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имеется очень мало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Например, есть редкие сорта винограда, из которых получают особого рода вина, цитрусовые, чай и др.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образовании монопольной ренты качество земли действует лишь таким образом, что оно лимитирует количество производимых продуктов особого рода и тем самым способствует поднятию цен на них выше стоимости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Источник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монопольной ренты находится вне сельского хозяйства: она получается за счет вновь созданной стоимости в других отраслях макроэкономики, через механизм перераспределения национального дохода</a:t>
            </a:r>
            <a:r>
              <a:rPr lang="ru-RU" sz="20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Дифференциальная рента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–это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устойчивая добавочная прибыль, представляющая экономическую реализацию монополии на землю как на объект хозяйства и количественно равная разности между общественной стоимостью продуктов земледелия и их индивидуальной стоимостью с лучших земель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2708920"/>
            <a:ext cx="5022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Дифференциальная рента бывает:</a:t>
            </a:r>
          </a:p>
        </p:txBody>
      </p:sp>
      <p:pic>
        <p:nvPicPr>
          <p:cNvPr id="21506" name="Picture 2" descr="https://im3-tub-ru.yandex.net/i?id=bcf53a7a597480da59f3d30d117275f2&amp;n=33&amp;h=155&amp;w=4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429000"/>
            <a:ext cx="819266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01029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 Дифференциальная рента 1 по плодородию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Различные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земельные участки значительно отличаются по производительности. При равных затратах труда и капитала выход продукции с единицы земельной площади будет неодинаков. Разница в продуктивности земель происходит главным образом из-за различий в плодородности почвы и таких климатических факторов, как осадки и температура. Различаются лучшие (I), средние (II) и худшие (III) участки земли.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Дифференциальная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рента 2 по местоположению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Точно также сверхприбыль возникает и из-за различий в расположении земель. Одни земельные участки стратегически выгодно расположены по отношению к рынкам сбыта, к транспортным средствам, к наличию рабочей силы и потребителям продукции. Другие отдалены от всего этого, поэтому себестоимость продукции у них будет выше. Рыночная, общественная цена (опять-таки в силу ограниченности лучших земель) будет включать в себя затраты по доставке продукции к потребителю с отдаленных участков, вследствие чего выгодно расположенные участки будут обеспечивать дополнительную прибыль.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://ok-t.ru/studopediaru/baza1/2219160051985.files/image07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560840" cy="289406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3789040"/>
            <a:ext cx="7632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Показывает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образование дифференциальной ренты. На лучшем по плодородию участке (А) будет получена дифференциальная рента (заштрихованный прямоугольник); на среднем по плодородию участке (Б) производственные издержки будут лишь компенсированы, не извлекая дохода в виде ренты; на худшем (В) образуется убыток.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Поскольку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предложение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земли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неэластично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то цены на землю определяются уровнем спроса на отдельные участки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Цена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на землю связана с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земельной рентой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– ценой услуг земли.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Именно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поэтому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цена земли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представляет собой дисконтированную стоимость будущей земельной ренты. Чем выше рента от услуг участка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земли,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тем выше цена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земли.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489</TotalTime>
  <Words>202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  Рента: понятие, виды, особенности формирования.  Цена земли.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Рента: понятие, виды, особенности формирования.  Цена земли.  Арендная плата.</dc:title>
  <dc:creator>евгения</dc:creator>
  <cp:lastModifiedBy>User</cp:lastModifiedBy>
  <cp:revision>27</cp:revision>
  <dcterms:created xsi:type="dcterms:W3CDTF">2016-12-09T12:35:39Z</dcterms:created>
  <dcterms:modified xsi:type="dcterms:W3CDTF">2023-03-29T13:27:47Z</dcterms:modified>
</cp:coreProperties>
</file>